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22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268ED00-73A9-7C4C-59BB-910EBAEE9DE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2A3F795E-3702-DD16-D621-2EF3E16211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68AC89A5-81A1-8CD8-23F0-EBAD70281AF0}"/>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5" name="页脚占位符 4">
            <a:extLst>
              <a:ext uri="{FF2B5EF4-FFF2-40B4-BE49-F238E27FC236}">
                <a16:creationId xmlns:a16="http://schemas.microsoft.com/office/drawing/2014/main" id="{56CB3312-1671-20D0-3888-CA5FEEAF6E5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EC3BADE-26B0-7D73-6B3E-FCC031347274}"/>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3292518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BA6149-8237-2B09-57CD-093E2F26834B}"/>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266A8426-FA1A-0D41-159F-2042A233D67E}"/>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F086ADC-DE3C-FE03-CDCD-2B7AF4646C0F}"/>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5" name="页脚占位符 4">
            <a:extLst>
              <a:ext uri="{FF2B5EF4-FFF2-40B4-BE49-F238E27FC236}">
                <a16:creationId xmlns:a16="http://schemas.microsoft.com/office/drawing/2014/main" id="{D906D3FF-803D-4771-FF9C-D524FA8A736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BEE1370-8547-D649-A777-F8C2710FA32D}"/>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2337215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D98D269-6536-47A9-4245-74FF45F5BBD1}"/>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3B29DC36-1F73-FF45-B557-C568001C000A}"/>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E52B99C-AE17-2810-1DF3-D85274F96DC2}"/>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5" name="页脚占位符 4">
            <a:extLst>
              <a:ext uri="{FF2B5EF4-FFF2-40B4-BE49-F238E27FC236}">
                <a16:creationId xmlns:a16="http://schemas.microsoft.com/office/drawing/2014/main" id="{92958821-0F39-49FB-2A49-43D1D494699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A7A33F6-5BD3-A3EB-7AC9-A5F9ED390246}"/>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306484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D6A8086-AEF4-3FBF-85CA-EEA3C85D5D3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CE07F4B-DB6A-4986-F922-867A152E10A9}"/>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EBD81DBA-5E76-20B2-F087-9F102A80C36A}"/>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5" name="页脚占位符 4">
            <a:extLst>
              <a:ext uri="{FF2B5EF4-FFF2-40B4-BE49-F238E27FC236}">
                <a16:creationId xmlns:a16="http://schemas.microsoft.com/office/drawing/2014/main" id="{61B84B90-3BBD-E5D0-EE86-3571E4053AD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DFF0141-4CE9-FC03-5BF4-8E21DFA9F21C}"/>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269463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1239E2-F702-DC6B-161B-FA5625392FF6}"/>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6474E604-7CA2-5645-5B98-9BA9C12510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B79BD3A1-145A-9090-C2F8-C13232974819}"/>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5" name="页脚占位符 4">
            <a:extLst>
              <a:ext uri="{FF2B5EF4-FFF2-40B4-BE49-F238E27FC236}">
                <a16:creationId xmlns:a16="http://schemas.microsoft.com/office/drawing/2014/main" id="{53739D2A-BB61-AD96-064B-52BC24809B3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C11CC4E-99BC-95EE-EA2E-76098DB47063}"/>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3930736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4202E11-712F-19EA-F762-597F4A00AF29}"/>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B8E39157-31C3-AEED-F753-50BFD4F6AF48}"/>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62228502-2562-89A7-DC96-602BD10AC663}"/>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3C02AD86-B00D-FDC5-041B-EBF445A7F911}"/>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6" name="页脚占位符 5">
            <a:extLst>
              <a:ext uri="{FF2B5EF4-FFF2-40B4-BE49-F238E27FC236}">
                <a16:creationId xmlns:a16="http://schemas.microsoft.com/office/drawing/2014/main" id="{CEF7DCE1-09C4-A329-7468-1E3711E9200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9ADA6091-5CE8-F919-FD7D-4EA49B763ABD}"/>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420783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B35BDED-57A1-8741-4406-BCB196B92B76}"/>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5214F29-8FE0-4261-D2E8-937DBEE011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1E166E05-AF71-C459-19A7-5B2E90395054}"/>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D5DEFB97-7898-A8C8-CDEC-21BD08E80C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F1292292-5492-5D80-07CE-7101F85F9165}"/>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09797776-E828-3C6C-1194-1079364C3395}"/>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8" name="页脚占位符 7">
            <a:extLst>
              <a:ext uri="{FF2B5EF4-FFF2-40B4-BE49-F238E27FC236}">
                <a16:creationId xmlns:a16="http://schemas.microsoft.com/office/drawing/2014/main" id="{F8505F59-9652-7F76-93E8-1351CBAAE9DA}"/>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1D82F503-E816-B6D9-0D7E-3F2578D36D76}"/>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2906072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73B2A2E-DCD8-5741-CA1C-943ECF5F5FD9}"/>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2DC29900-4B28-5C63-2C51-21862D494365}"/>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4" name="页脚占位符 3">
            <a:extLst>
              <a:ext uri="{FF2B5EF4-FFF2-40B4-BE49-F238E27FC236}">
                <a16:creationId xmlns:a16="http://schemas.microsoft.com/office/drawing/2014/main" id="{713C039B-1415-6F2B-95CA-F4E3AE4A6355}"/>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082E9243-2BA2-8B12-9C9D-6F27C50F76FA}"/>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867016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4ADE156F-16D6-180F-E14F-6229D71AAF39}"/>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3" name="页脚占位符 2">
            <a:extLst>
              <a:ext uri="{FF2B5EF4-FFF2-40B4-BE49-F238E27FC236}">
                <a16:creationId xmlns:a16="http://schemas.microsoft.com/office/drawing/2014/main" id="{0ADFB7F0-74C3-8BAE-9F3F-F25086896B80}"/>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6972F805-31B3-CEAA-350C-12D56FDF5501}"/>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3289223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AEDD4DB-C9C4-1170-5FE3-7E686A5C9E5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BFA8AD32-DF60-1C39-C0DE-1192E3C00A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51D9523C-A11B-9752-CA8F-BAE108AFBA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DF196823-F3CF-924A-9A84-BC430CDB9C2D}"/>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6" name="页脚占位符 5">
            <a:extLst>
              <a:ext uri="{FF2B5EF4-FFF2-40B4-BE49-F238E27FC236}">
                <a16:creationId xmlns:a16="http://schemas.microsoft.com/office/drawing/2014/main" id="{D5D35F28-A8F3-948D-7415-2FEAC9E1EB5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C356407-F115-2391-EDDA-830EBD182207}"/>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2348620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B6D79BE-CAE6-9261-6974-2D571120BA4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676C54E4-10FE-3813-78E1-134FED0AAF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64E01468-B802-AC00-B1A7-D9A10B88A3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DB69E452-0371-3F14-6F97-F7268AC2DF44}"/>
              </a:ext>
            </a:extLst>
          </p:cNvPr>
          <p:cNvSpPr>
            <a:spLocks noGrp="1"/>
          </p:cNvSpPr>
          <p:nvPr>
            <p:ph type="dt" sz="half" idx="10"/>
          </p:nvPr>
        </p:nvSpPr>
        <p:spPr/>
        <p:txBody>
          <a:bodyPr/>
          <a:lstStyle/>
          <a:p>
            <a:fld id="{A67811DB-580A-4532-AAC4-2651D28D206B}" type="datetimeFigureOut">
              <a:rPr lang="zh-CN" altLang="en-US" smtClean="0"/>
              <a:t>2025/10/24</a:t>
            </a:fld>
            <a:endParaRPr lang="zh-CN" altLang="en-US"/>
          </a:p>
        </p:txBody>
      </p:sp>
      <p:sp>
        <p:nvSpPr>
          <p:cNvPr id="6" name="页脚占位符 5">
            <a:extLst>
              <a:ext uri="{FF2B5EF4-FFF2-40B4-BE49-F238E27FC236}">
                <a16:creationId xmlns:a16="http://schemas.microsoft.com/office/drawing/2014/main" id="{0A92E303-9DB4-461A-2E62-04AC28F0668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B3AA5B72-E8F3-3DB4-BA21-47BEAA5B21E7}"/>
              </a:ext>
            </a:extLst>
          </p:cNvPr>
          <p:cNvSpPr>
            <a:spLocks noGrp="1"/>
          </p:cNvSpPr>
          <p:nvPr>
            <p:ph type="sldNum" sz="quarter" idx="12"/>
          </p:nvPr>
        </p:nvSpPr>
        <p:spPr/>
        <p:txBody>
          <a:body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2903829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5D7CAAB8-7DB8-62DF-DC58-6BA8881556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69B778CA-C430-E53E-1A8B-3A0912BAFC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B4E8FA95-B68E-9C6B-DA89-CED80E9D46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7811DB-580A-4532-AAC4-2651D28D206B}" type="datetimeFigureOut">
              <a:rPr lang="zh-CN" altLang="en-US" smtClean="0"/>
              <a:t>2025/10/24</a:t>
            </a:fld>
            <a:endParaRPr lang="zh-CN" altLang="en-US"/>
          </a:p>
        </p:txBody>
      </p:sp>
      <p:sp>
        <p:nvSpPr>
          <p:cNvPr id="5" name="页脚占位符 4">
            <a:extLst>
              <a:ext uri="{FF2B5EF4-FFF2-40B4-BE49-F238E27FC236}">
                <a16:creationId xmlns:a16="http://schemas.microsoft.com/office/drawing/2014/main" id="{73CF1359-B228-F453-477D-E31E6068E2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9B840714-4A4E-0E87-AA7D-613E04A956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E8884-B7D1-48F3-8076-FE136C245822}" type="slidenum">
              <a:rPr lang="zh-CN" altLang="en-US" smtClean="0"/>
              <a:t>‹#›</a:t>
            </a:fld>
            <a:endParaRPr lang="zh-CN" altLang="en-US"/>
          </a:p>
        </p:txBody>
      </p:sp>
    </p:spTree>
    <p:extLst>
      <p:ext uri="{BB962C8B-B14F-4D97-AF65-F5344CB8AC3E}">
        <p14:creationId xmlns:p14="http://schemas.microsoft.com/office/powerpoint/2010/main" val="3702396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C3DE99-3FD2-753B-81D7-C2346F8297F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885A634-2744-928A-2810-42F4EBFAB4A3}"/>
              </a:ext>
            </a:extLst>
          </p:cNvPr>
          <p:cNvSpPr>
            <a:spLocks noGrp="1"/>
          </p:cNvSpPr>
          <p:nvPr>
            <p:ph idx="1"/>
          </p:nvPr>
        </p:nvSpPr>
        <p:spPr/>
        <p:txBody>
          <a:bodyPr/>
          <a:lstStyle/>
          <a:p>
            <a:r>
              <a:rPr lang="en-US" altLang="zh-CN" dirty="0"/>
              <a:t>Keeping running every morning benefits me both physically and mentally. First, running every day builds up my body and strengthens my immune system, thus protecting me from diseases. Second, breathing fresh air and enjoying mild wind allow me a good mood every morning, which helps to start a bright and light day.</a:t>
            </a:r>
            <a:endParaRPr lang="zh-CN" altLang="en-US" dirty="0"/>
          </a:p>
        </p:txBody>
      </p:sp>
    </p:spTree>
    <p:extLst>
      <p:ext uri="{BB962C8B-B14F-4D97-AF65-F5344CB8AC3E}">
        <p14:creationId xmlns:p14="http://schemas.microsoft.com/office/powerpoint/2010/main" val="1147257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6AFB46-0672-7A10-13A2-E4831725B4B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AAF73A6-CE84-AA99-E7E2-C1BE13AC2FAA}"/>
              </a:ext>
            </a:extLst>
          </p:cNvPr>
          <p:cNvSpPr>
            <a:spLocks noGrp="1"/>
          </p:cNvSpPr>
          <p:nvPr>
            <p:ph idx="1"/>
          </p:nvPr>
        </p:nvSpPr>
        <p:spPr/>
        <p:txBody>
          <a:bodyPr/>
          <a:lstStyle/>
          <a:p>
            <a:r>
              <a:rPr lang="en-US" altLang="zh-CN" dirty="0"/>
              <a:t>I have got two benefits from my good habit of jogging every morning. I get refreshed physically and mentally during the process, ready to start every new day energetically. Besides, building the healthy habit through many months of hardship, I have gained the courage and resilience to weather through difficulties in my life.</a:t>
            </a:r>
          </a:p>
          <a:p>
            <a:endParaRPr lang="zh-CN" altLang="en-US" dirty="0"/>
          </a:p>
        </p:txBody>
      </p:sp>
    </p:spTree>
    <p:extLst>
      <p:ext uri="{BB962C8B-B14F-4D97-AF65-F5344CB8AC3E}">
        <p14:creationId xmlns:p14="http://schemas.microsoft.com/office/powerpoint/2010/main" val="961128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2A41AAB-15A4-3E68-99A7-A635E635351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B4DE769-9CB0-965E-9381-A4526B3ADFFA}"/>
              </a:ext>
            </a:extLst>
          </p:cNvPr>
          <p:cNvSpPr>
            <a:spLocks noGrp="1"/>
          </p:cNvSpPr>
          <p:nvPr>
            <p:ph idx="1"/>
          </p:nvPr>
        </p:nvSpPr>
        <p:spPr/>
        <p:txBody>
          <a:bodyPr/>
          <a:lstStyle/>
          <a:p>
            <a:r>
              <a:rPr lang="en-US" altLang="zh-CN" dirty="0"/>
              <a:t>One of my good habits is thinking independently. Ehen I face a new challenge, I will find solutions by myself instead of seeking help from others. This habit cultivates my critical thinking skill and helps me adapt to different environments quickly.</a:t>
            </a:r>
            <a:endParaRPr lang="zh-CN" altLang="en-US" dirty="0"/>
          </a:p>
        </p:txBody>
      </p:sp>
    </p:spTree>
    <p:extLst>
      <p:ext uri="{BB962C8B-B14F-4D97-AF65-F5344CB8AC3E}">
        <p14:creationId xmlns:p14="http://schemas.microsoft.com/office/powerpoint/2010/main" val="4215820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8B078F6-D1B1-1EA7-2268-DB91A5A4442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0407FF9-5D87-5085-E445-CF2F58E3864E}"/>
              </a:ext>
            </a:extLst>
          </p:cNvPr>
          <p:cNvSpPr>
            <a:spLocks noGrp="1"/>
          </p:cNvSpPr>
          <p:nvPr>
            <p:ph idx="1"/>
          </p:nvPr>
        </p:nvSpPr>
        <p:spPr/>
        <p:txBody>
          <a:bodyPr/>
          <a:lstStyle/>
          <a:p>
            <a:r>
              <a:rPr lang="en-US" altLang="zh-CN" dirty="0"/>
              <a:t>I have gained both physical and mental benefits from running regularly. Running strengthens my muscles, enhances my stamina, thus improving my overall physical health. Moreover, it expels tension by sweating stress away and winds up my minds from heavy work, thus soothing my nerves. </a:t>
            </a:r>
            <a:endParaRPr lang="zh-CN" altLang="en-US" dirty="0"/>
          </a:p>
        </p:txBody>
      </p:sp>
    </p:spTree>
    <p:extLst>
      <p:ext uri="{BB962C8B-B14F-4D97-AF65-F5344CB8AC3E}">
        <p14:creationId xmlns:p14="http://schemas.microsoft.com/office/powerpoint/2010/main" val="1813984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F1CF996-EF9D-230E-69B7-87A30FE348C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26A33D1-44EF-314A-6C0C-217FC1532382}"/>
              </a:ext>
            </a:extLst>
          </p:cNvPr>
          <p:cNvSpPr>
            <a:spLocks noGrp="1"/>
          </p:cNvSpPr>
          <p:nvPr>
            <p:ph idx="1"/>
          </p:nvPr>
        </p:nvSpPr>
        <p:spPr/>
        <p:txBody>
          <a:bodyPr/>
          <a:lstStyle/>
          <a:p>
            <a:r>
              <a:rPr lang="en-US" altLang="zh-CN" dirty="0"/>
              <a:t>My good habit is early sleeping. The habit has reenergized my body by stabilizing circadian rhythms, thus boosting my daily energy and productivity. Additionally, maintaining an early sleep schedule has created mor time for my morning planning, thus cultivating my self-discipline and sharpening my mind.</a:t>
            </a:r>
            <a:endParaRPr lang="zh-CN" altLang="en-US" dirty="0"/>
          </a:p>
        </p:txBody>
      </p:sp>
    </p:spTree>
    <p:extLst>
      <p:ext uri="{BB962C8B-B14F-4D97-AF65-F5344CB8AC3E}">
        <p14:creationId xmlns:p14="http://schemas.microsoft.com/office/powerpoint/2010/main" val="4014250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1D99C0-F9D8-A302-FFC1-30D7EDCB841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2E17C50-2014-7B9D-BA6B-4784B509271F}"/>
              </a:ext>
            </a:extLst>
          </p:cNvPr>
          <p:cNvSpPr>
            <a:spLocks noGrp="1"/>
          </p:cNvSpPr>
          <p:nvPr>
            <p:ph idx="1"/>
          </p:nvPr>
        </p:nvSpPr>
        <p:spPr/>
        <p:txBody>
          <a:bodyPr/>
          <a:lstStyle/>
          <a:p>
            <a:r>
              <a:rPr lang="en-US" altLang="zh-CN" dirty="0"/>
              <a:t>I benefit a lot from the habit of exercising regularly. Through participating in outdoor sports, I can withdraw myself from the overwhelming study life. Also, engaging in sports games has strengthened my bonds with friends as these matches provide a platform for face-to-face interaction, where we can communicate openly and address conflicts in a </a:t>
            </a:r>
            <a:r>
              <a:rPr lang="en-US" altLang="zh-CN"/>
              <a:t>healthy way. </a:t>
            </a:r>
            <a:endParaRPr lang="zh-CN" altLang="en-US"/>
          </a:p>
        </p:txBody>
      </p:sp>
    </p:spTree>
    <p:extLst>
      <p:ext uri="{BB962C8B-B14F-4D97-AF65-F5344CB8AC3E}">
        <p14:creationId xmlns:p14="http://schemas.microsoft.com/office/powerpoint/2010/main" val="9029103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327</Words>
  <Application>Microsoft Office PowerPoint</Application>
  <PresentationFormat>宽屏</PresentationFormat>
  <Paragraphs>6</Paragraphs>
  <Slides>6</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6</vt:i4>
      </vt:variant>
    </vt:vector>
  </HeadingPairs>
  <TitlesOfParts>
    <vt:vector size="10" baseType="lpstr">
      <vt:lpstr>等线</vt:lpstr>
      <vt:lpstr>等线 Light</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xiao yu</dc:creator>
  <cp:lastModifiedBy>xiao yu</cp:lastModifiedBy>
  <cp:revision>2</cp:revision>
  <dcterms:created xsi:type="dcterms:W3CDTF">2025-10-24T01:04:19Z</dcterms:created>
  <dcterms:modified xsi:type="dcterms:W3CDTF">2025-10-24T01:46:20Z</dcterms:modified>
</cp:coreProperties>
</file>